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9" autoAdjust="0"/>
    <p:restoredTop sz="94617" autoAdjust="0"/>
  </p:normalViewPr>
  <p:slideViewPr>
    <p:cSldViewPr>
      <p:cViewPr varScale="1">
        <p:scale>
          <a:sx n="80" d="100"/>
          <a:sy n="80" d="100"/>
        </p:scale>
        <p:origin x="11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C213B6E-8690-421F-AD7C-BB43B7AE47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5636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B371881-2C13-4D53-B00A-FECC2E3A4F9E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DA4AD6C-A2A9-4AAD-B144-34131816B250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0F90F96-07F2-4894-A779-4F9CD1B5BF68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EB6FED1-B717-4B2B-B7BD-3E57A1F6C683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02753D9-14FB-40BE-AAA4-5D71BA9E413A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EF5E24C-086B-4E71-B0F3-CCE9FC538647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340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3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971550"/>
            <a:ext cx="9144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醒來，我魂，當隨朝陽，開始一天當盡本分；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Awake, my soul, and with the sun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Thy daily stage of duty run;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放棄怠惰，早起剛強，歡然獻祭在此清晨。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Shake off dull sloth and joyful rise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pay Thy morning sacrifice.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H589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醒來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我魂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當隨朝陽</a:t>
            </a:r>
            <a:br>
              <a:rPr lang="zh-CN" altLang="en-US" sz="2400" i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AWAKE, MY SOUL, AND WITH THE SUN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(1/6)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醒來，我心，舉起自己，效法天使盡你職守；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Wake and lift up thyself, my heart,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with the angels bear thy part,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他們一夜未曾歇息，不斷向神讚美、歌謳。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all night long unwearied sing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High praise to the eternal King.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感謝我主將我保護，安度睡眠，恢復新鮮；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All praise to Thee, Who safe hast kept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hast refreshed me while I slept: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有日當我從死復甦，容我得進光明高天。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Grant, Lord when I from death shall wake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may of endless light partake.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主，我向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重申誓願，驅盡我罪，如露消散；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Lord, I my vows to Thee renew;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Disperse my sins as morning dew;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保守我心初萌意念，以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自己將我充滿。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Guard my first springs of thought and will,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with Thyself my spirit fill 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求主提議、引導、管理一切所思、所言、所習；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Direct, control, suggest, this day,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All I design, or do, or say,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願我所有才幹、能力，能以集合歸榮與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That all my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pow’rs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with all their might,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Thy sole glory may unite.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524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zh-TW" altLang="en-US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讚美真神萬福源頭，天下萬有讚美祂不休；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Praise God, from Whom all blessings flow;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Praise Him, all creatures here below;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天上眾軍和聲響應：</a:t>
            </a:r>
            <a:r>
              <a:rPr lang="zh-CN" altLang="en-US" sz="3200" dirty="0">
                <a:latin typeface="Times New Roman" pitchFamily="18" charset="0"/>
                <a:ea typeface="宋体" pitchFamily="2" charset="-122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讚美聖父、聖子、聖靈。”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Praise Him above, ye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heav’nly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Ghost;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Praise Father, Son, and Holy Ghost.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122</TotalTime>
  <Words>453</Words>
  <Application>Microsoft Office PowerPoint</Application>
  <PresentationFormat>On-screen Show (16:9)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H589  醒來，我魂，當隨朝陽 AWAKE, MY SOUL, AND WITH THE SUN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H589 醒來，我魂，當隨朝陽 AWAKE,MY SOUL, AND WITH THE SUN</dc:title>
  <dc:subject>Hymnary 聖徒詩歌</dc:subject>
  <dc:creator>Thomas Ken</dc:creator>
  <cp:lastModifiedBy>Timothy Liang</cp:lastModifiedBy>
  <cp:revision>22</cp:revision>
  <dcterms:created xsi:type="dcterms:W3CDTF">2001-06-28T22:17:44Z</dcterms:created>
  <dcterms:modified xsi:type="dcterms:W3CDTF">2017-08-06T13:46:11Z</dcterms:modified>
</cp:coreProperties>
</file>